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70" r:id="rId4"/>
    <p:sldId id="260" r:id="rId5"/>
    <p:sldId id="268" r:id="rId6"/>
    <p:sldId id="269" r:id="rId7"/>
    <p:sldId id="261" r:id="rId8"/>
    <p:sldId id="262" r:id="rId9"/>
    <p:sldId id="271" r:id="rId10"/>
    <p:sldId id="272" r:id="rId11"/>
    <p:sldId id="273" r:id="rId12"/>
    <p:sldId id="274" r:id="rId13"/>
    <p:sldId id="275" r:id="rId14"/>
    <p:sldId id="276" r:id="rId15"/>
    <p:sldId id="263" r:id="rId16"/>
    <p:sldId id="264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di2100078@o365.uoa.gr" initials="s" lastIdx="1" clrIdx="0">
    <p:extLst>
      <p:ext uri="{19B8F6BF-5375-455C-9EA6-DF929625EA0E}">
        <p15:presenceInfo xmlns:p15="http://schemas.microsoft.com/office/powerpoint/2012/main" userId="sdi2100078@o365.uoa.g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6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88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0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7556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07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87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87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7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6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3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4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33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5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5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5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BBE1F56-578B-4107-8425-4665AA6A62D7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75C0757-22BE-4FA8-B0FA-2547B3A6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8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6FF5116-2859-3BE8-8521-61CC5D4AC3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και ΚωδικΌραμα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C3494E7A-5266-CC32-B2A5-EA4BF9A44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Μιχαήλ-Ραφαήλ Κωσταγιάννης</a:t>
            </a: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6944077421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mix.raf.kos@gmail.com</a:t>
            </a:r>
          </a:p>
        </p:txBody>
      </p:sp>
    </p:spTree>
    <p:extLst>
      <p:ext uri="{BB962C8B-B14F-4D97-AF65-F5344CB8AC3E}">
        <p14:creationId xmlns:p14="http://schemas.microsoft.com/office/powerpoint/2010/main" val="73215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E1AE98A-EEAA-9773-594D-025AFF55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B6945C0-4D36-AFC4-1EF3-4A0A1805A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C46A823-9C72-E1A2-FC0D-6C6D8FE6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4211B1B-5E16-E6F9-A052-75E8065D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D7D5CD41-D70A-8804-6142-7EF56DD5E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9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A192258-73CD-E134-A9F5-DFDED8F5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B16F945-251E-DAD9-5B86-477269674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4F3BBB69-D83E-45FA-0895-303BFA7A7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2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1D1F471-7572-F96B-44BC-594ADA61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87AF196-240E-E6E1-9FBC-CB82E3C55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A86E615C-EAD0-93B5-F685-90D4E51C2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6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5E6B9C0-4136-487B-70F3-C1ED8CE44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3665"/>
            <a:ext cx="10353762" cy="970450"/>
          </a:xfrm>
        </p:spPr>
        <p:txBody>
          <a:bodyPr/>
          <a:lstStyle/>
          <a:p>
            <a:r>
              <a:rPr lang="el-GR" dirty="0"/>
              <a:t>Το ίδιο πρόγραμμα σε κωδικΌραμα</a:t>
            </a: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D61AE104-46FB-72BB-4783-DB98237E0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t="27517" r="55000" b="13050"/>
          <a:stretch/>
        </p:blipFill>
        <p:spPr>
          <a:xfrm>
            <a:off x="2361389" y="1239322"/>
            <a:ext cx="7317632" cy="55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8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20A1B6F-28E5-0E83-04F5-0B0CBEDB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Πώς βλέπει το κωδικΌραμα ένας: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E36511F-5EA9-CDFB-8C06-10DF8BDE4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400" dirty="0">
                <a:latin typeface="Arial" panose="020B0604020202020204" pitchFamily="34" charset="0"/>
                <a:cs typeface="Arial" panose="020B0604020202020204" pitchFamily="34" charset="0"/>
              </a:rPr>
              <a:t>Μαθητής;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l-GR" sz="2400" dirty="0">
                <a:latin typeface="Arial" panose="020B0604020202020204" pitchFamily="34" charset="0"/>
                <a:cs typeface="Arial" panose="020B0604020202020204" pitchFamily="34" charset="0"/>
              </a:rPr>
              <a:t>Προπονητής; 	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l-GR" sz="2400" dirty="0">
                <a:latin typeface="Arial" panose="020B0604020202020204" pitchFamily="34" charset="0"/>
                <a:cs typeface="Arial" panose="020B0604020202020204" pitchFamily="34" charset="0"/>
              </a:rPr>
              <a:t>Κριτής;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8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029C0C3-859C-964D-805F-668BDE145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2"/>
          </a:xfrm>
        </p:spPr>
        <p:txBody>
          <a:bodyPr>
            <a:normAutofit fontScale="92500" lnSpcReduction="10000"/>
          </a:bodyPr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Ο μαθητής υλοποιεί το πρόγραμμα σύμφωνα με τη ροή της σκέψης του</a:t>
            </a: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Οργανώνει και κατηγοριοποιεί τη σκέψη του σύμφωνα με τα απαραίτητα αντικείμενα και γεγονότα</a:t>
            </a: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Αρχίζει και αποκτά προγραμματιστική σκέψη και ικανότητα επίλυσης προβλημάτων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solving)</a:t>
            </a:r>
            <a:endParaRPr lang="el-G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Έρχεται σε επαφή με έννοιες όπως </a:t>
            </a:r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παράλληλος προγραμματισμός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και </a:t>
            </a:r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προγραμματισμός καθοδηγούμενος από γεγονότα 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event driven programming)</a:t>
            </a:r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σχετικά εύκολα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FF9EB43-04C3-7640-99D4-059AF4D9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Μαθητής και κωδικΌραμα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1A63F4E-8DFD-334F-AF94-249FC9C4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76" y="1732449"/>
            <a:ext cx="5060497" cy="37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71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7B01F71-7670-5835-1224-E128AC19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Προπονητής και κωδικΌραμα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3BB0AB6-E4CA-2FF2-7ADC-F7E3DD89DB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Ο προπονητής προσπαθεί να ωθήσει τους μαθητές να υλοποιήσουν τη σκέψη τους και επεξηγεί τη λειτουργία του κώδικα</a:t>
            </a: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Σκοπός του είναι να επιτύχει την ομαδικότητα και τη συνεργασία μεταξύ των μαθητών</a:t>
            </a: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Μέσω του κωδικΟράματος, η «χαοτική» εικόνα ενός προγράμματος γίνεται κατανοητή απ’ όλους τους μαθητές</a:t>
            </a: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Η διδασκαλία γίνεται σαφώς πιο διαδραστική και προσωπική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2412449-2049-D454-B227-F0EC2D12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76" y="1732449"/>
            <a:ext cx="5411666" cy="40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9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5233CA3-A06C-AC14-EA08-F7353BB8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Κριτής και κωδικΌραμα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4308185-9D9B-B2F8-41A1-2C200650B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443" y="1664025"/>
            <a:ext cx="5060497" cy="4214261"/>
          </a:xfrm>
        </p:spPr>
        <p:txBody>
          <a:bodyPr>
            <a:normAutofit fontScale="92500" lnSpcReduction="10000"/>
          </a:bodyPr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Ο κριτής καλείται να κατανοήσει ένα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το οποίο βλέπει πρώτη φορά μέσα σε περιορισμένο χρονικό διάστημα</a:t>
            </a: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Η παρουσίαση κώδικα και η εναλλαγή μεταξύ αντικειμένων στο περιβάλλον του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b="1" u="sng" dirty="0">
                <a:latin typeface="Arial" panose="020B0604020202020204" pitchFamily="34" charset="0"/>
                <a:cs typeface="Arial" panose="020B0604020202020204" pitchFamily="34" charset="0"/>
              </a:rPr>
              <a:t>δεν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ευνοεί ούτε την εξεταζόμενη ομάδα ούτε τους κριτές</a:t>
            </a: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Με το κωδικΌραμα η ομάδα μπορεί να παρουσιάσει το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της με πιο καλό και ευνόητο τρόπο</a:t>
            </a: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Οι κριτές με τη σειρά τους αντιλαμβάνονται αβασάνιστα τη δουλειά των παιδιών και μπορούν να τοποθετηθούν ευκολότερα στο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25E2E52-94EE-251B-36A8-FE0964126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3416"/>
            <a:ext cx="5191181" cy="38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0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B56C7E-10B2-1D34-2745-FE75344EB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Ερωτήσεις;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3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BD8AA12-4E68-362B-3E85-98634135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Λίγα λόγια για το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Scratch…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DD478E9-6FB8-88FA-5357-78C49E5C42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l-GR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Είναι μία οπτική γλώσσα προγραμματισμού</a:t>
            </a:r>
            <a:endParaRPr lang="en-US" sz="24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l-GR" sz="24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Εύκολη και φιλική για νέους χρήστες</a:t>
            </a:r>
            <a:endParaRPr lang="en-US" sz="24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l-GR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Χρησιμοποιεί αντικείμενα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(objects)</a:t>
            </a:r>
            <a:r>
              <a:rPr lang="el-GR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και γεγονότα (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events)</a:t>
            </a:r>
            <a:endParaRPr lang="el-GR" sz="24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l-GR" sz="24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Αποτελεί για πολλούς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sz="24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μαθητές το πρώτο βήμα προς τον τομέα του προγραμματισμού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13FC09A8-2254-F113-65EE-C3B6496976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411" y="1427584"/>
            <a:ext cx="5724169" cy="4892397"/>
          </a:xfrm>
        </p:spPr>
      </p:pic>
    </p:spTree>
    <p:extLst>
      <p:ext uri="{BB962C8B-B14F-4D97-AF65-F5344CB8AC3E}">
        <p14:creationId xmlns:p14="http://schemas.microsoft.com/office/powerpoint/2010/main" val="364912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8E69DE-B0A5-D790-6E47-3E606A5A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40" y="2736980"/>
            <a:ext cx="10353762" cy="970450"/>
          </a:xfrm>
        </p:spPr>
        <p:txBody>
          <a:bodyPr>
            <a:noAutofit/>
          </a:bodyPr>
          <a:lstStyle/>
          <a:p>
            <a:r>
              <a:rPr lang="en-US" sz="7200" dirty="0"/>
              <a:t>Project </a:t>
            </a:r>
            <a:r>
              <a:rPr lang="el-GR" sz="7200" dirty="0"/>
              <a:t>σε </a:t>
            </a:r>
            <a:r>
              <a:rPr lang="en-US" sz="7200" dirty="0"/>
              <a:t>Scratch</a:t>
            </a:r>
            <a:endParaRPr lang="el-GR" sz="7200" dirty="0"/>
          </a:p>
        </p:txBody>
      </p:sp>
    </p:spTree>
    <p:extLst>
      <p:ext uri="{BB962C8B-B14F-4D97-AF65-F5344CB8AC3E}">
        <p14:creationId xmlns:p14="http://schemas.microsoft.com/office/powerpoint/2010/main" val="271701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C7C89-E478-353B-05B7-B51AB3DE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Ένα πρόγραμμα σε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9609693-514E-3B49-5653-61AF6E7C37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E69E7F46-D9F3-4A19-EEA4-DBD325F817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2BE57F68-20AA-C464-3738-F448DE400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8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D13CA68-F4E7-71C5-AAA5-DB2D3281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A5E083C-D292-1CA5-5A4A-1290E24C9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E4CC81C2-CB2E-C0DA-FBE8-6DF2F162EC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74041133-0E4A-BFAE-DAA5-8570A1BA1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00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CBF0654-A63A-3D2F-F3C8-4DE4EBE3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A975DA6-AF9E-1742-D6AC-8B90420371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A046288-4DCC-C954-B427-6130D058B3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855944FF-D4B8-C274-545F-5F1C4C81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2F0ADF0-DCAE-D35F-68B3-4B0A39CC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Η σχεδίαση του κωδικΟράματος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9DB1A6C-1202-66BE-39F9-7BD7FF56B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Η ανάγκη για την εύκολη κατανόηση και αναπαράσταση ενός σύνθετου προγράμματος οδήγησε στη σχεδίαση του κωδικΟράματος</a:t>
            </a: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Πρόκειται για ένα εργαλείο αναπαράστασης του κώδικα που έχει ως κύριο στόχο να διευκολύνει τη διδασκαλία του οπτικού προγραμματισμού</a:t>
            </a:r>
          </a:p>
          <a:p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Το πρόγραμμα απεικονίζεται σε έναν πίνακα δύο διαστάσεων όπου:</a:t>
            </a:r>
          </a:p>
          <a:p>
            <a:pPr lvl="1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Κάθε μια από τις στήλες του πίνακα αντιστοιχεί σε ένα από τα αντικείμενα του προγράμματος </a:t>
            </a:r>
          </a:p>
          <a:p>
            <a:pPr lvl="1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Στις γραμμές του πίνακα  αναπτύσσονται  οι  “καταστάσεις”  στις  οποίες  βρίσκονται  τα  αντικείμενα  μετά  την αναγνώριση ενός γεγονότος</a:t>
            </a:r>
          </a:p>
          <a:p>
            <a:pPr lvl="1"/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Σε κάθε κελί του κωδικΟράματος  τοποθετούνται  το  ή  τα  σενάρια  που  περιγράφουν  τη  συμπεριφορά  του συγκεκριμένου  αντικειμένου  στη  συγκεκριμένη  κατάσταση</a:t>
            </a:r>
          </a:p>
        </p:txBody>
      </p:sp>
    </p:spTree>
    <p:extLst>
      <p:ext uri="{BB962C8B-B14F-4D97-AF65-F5344CB8AC3E}">
        <p14:creationId xmlns:p14="http://schemas.microsoft.com/office/powerpoint/2010/main" val="134099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5E6B9C0-4136-487B-70F3-C1ED8CE44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3665"/>
            <a:ext cx="10353762" cy="970450"/>
          </a:xfrm>
        </p:spPr>
        <p:txBody>
          <a:bodyPr/>
          <a:lstStyle/>
          <a:p>
            <a:r>
              <a:rPr lang="el-GR" dirty="0"/>
              <a:t>Το ίδιο πρόγραμμα σε κωδικΌραμα</a:t>
            </a:r>
            <a:endParaRPr lang="en-US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96E7BBD9-211E-87A8-592D-3D27DD295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34" r="45731" b="9691"/>
          <a:stretch/>
        </p:blipFill>
        <p:spPr>
          <a:xfrm>
            <a:off x="1942289" y="1377093"/>
            <a:ext cx="8307421" cy="52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9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4B0BC16D-249D-2D5A-CB29-4B33905A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503" y="2944018"/>
            <a:ext cx="10353675" cy="969963"/>
          </a:xfrm>
        </p:spPr>
        <p:txBody>
          <a:bodyPr>
            <a:noAutofit/>
          </a:bodyPr>
          <a:lstStyle/>
          <a:p>
            <a:r>
              <a:rPr lang="en-US" sz="7200" dirty="0"/>
              <a:t>Project </a:t>
            </a:r>
            <a:r>
              <a:rPr lang="el-GR" sz="7200" dirty="0"/>
              <a:t>σε </a:t>
            </a:r>
            <a:r>
              <a:rPr lang="en-US" sz="7200" dirty="0"/>
              <a:t>Mind+</a:t>
            </a:r>
            <a:endParaRPr lang="el-GR" sz="7200" dirty="0"/>
          </a:p>
        </p:txBody>
      </p:sp>
    </p:spTree>
    <p:extLst>
      <p:ext uri="{BB962C8B-B14F-4D97-AF65-F5344CB8AC3E}">
        <p14:creationId xmlns:p14="http://schemas.microsoft.com/office/powerpoint/2010/main" val="689525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Σχιστόλιθος">
  <a:themeElements>
    <a:clrScheme name="Σχιστόλιθος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Σχιστόλιθος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Σχιστόλιθο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TM04033929[[fn=Σχιστόλιθος]]</Template>
  <TotalTime>711</TotalTime>
  <Words>391</Words>
  <Application>Microsoft Office PowerPoint</Application>
  <PresentationFormat>Ευρεία οθόνη</PresentationFormat>
  <Paragraphs>43</Paragraphs>
  <Slides>19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4" baseType="lpstr">
      <vt:lpstr>arial</vt:lpstr>
      <vt:lpstr>arial</vt:lpstr>
      <vt:lpstr>Calisto MT</vt:lpstr>
      <vt:lpstr>Wingdings 2</vt:lpstr>
      <vt:lpstr>Σχιστόλιθος</vt:lpstr>
      <vt:lpstr>Scratch και ΚωδικΌραμα</vt:lpstr>
      <vt:lpstr>Λίγα λόγια για το Scratch…</vt:lpstr>
      <vt:lpstr>Project σε Scratch</vt:lpstr>
      <vt:lpstr>Ένα πρόγραμμα σε Scratch</vt:lpstr>
      <vt:lpstr>Παρουσίαση του PowerPoint</vt:lpstr>
      <vt:lpstr>Παρουσίαση του PowerPoint</vt:lpstr>
      <vt:lpstr>Η σχεδίαση του κωδικΟράματος</vt:lpstr>
      <vt:lpstr>Το ίδιο πρόγραμμα σε κωδικΌραμα</vt:lpstr>
      <vt:lpstr>Project σε Mind+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Το ίδιο πρόγραμμα σε κωδικΌραμα</vt:lpstr>
      <vt:lpstr>Πώς βλέπει το κωδικΌραμα ένας:</vt:lpstr>
      <vt:lpstr>Μαθητής και κωδικΌραμα</vt:lpstr>
      <vt:lpstr>Προπονητής και κωδικΌραμα</vt:lpstr>
      <vt:lpstr>Κριτής και κωδικΌραμα</vt:lpstr>
      <vt:lpstr>Ερωτήσεις;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και ΚωδικΌραμα</dc:title>
  <dc:creator>sdi2100078@o365.uoa.gr</dc:creator>
  <cp:lastModifiedBy>sdi2100078@o365.uoa.gr</cp:lastModifiedBy>
  <cp:revision>11</cp:revision>
  <dcterms:created xsi:type="dcterms:W3CDTF">2022-11-14T13:27:50Z</dcterms:created>
  <dcterms:modified xsi:type="dcterms:W3CDTF">2022-11-19T19:50:42Z</dcterms:modified>
</cp:coreProperties>
</file>